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3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44" d="100"/>
          <a:sy n="44" d="100"/>
        </p:scale>
        <p:origin x="90" y="12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2/23/2025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2356</TotalTime>
  <Words>674</Words>
  <Application>Microsoft Office PowerPoint</Application>
  <PresentationFormat>Widescreen</PresentationFormat>
  <Paragraphs>103</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43</cp:revision>
  <dcterms:created xsi:type="dcterms:W3CDTF">2024-12-16T12:48:57Z</dcterms:created>
  <dcterms:modified xsi:type="dcterms:W3CDTF">2025-02-23T09:29:23Z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